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5" r:id="rId4"/>
    <p:sldId id="258" r:id="rId5"/>
    <p:sldId id="259" r:id="rId6"/>
    <p:sldId id="266" r:id="rId7"/>
    <p:sldId id="261" r:id="rId8"/>
    <p:sldId id="262" r:id="rId9"/>
    <p:sldId id="267" r:id="rId10"/>
    <p:sldId id="268" r:id="rId11"/>
    <p:sldId id="263" r:id="rId12"/>
    <p:sldId id="269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90F63-BF32-4E37-9505-02780357B678}" type="datetimeFigureOut">
              <a:rPr lang="es-ES" smtClean="0"/>
              <a:pPr/>
              <a:t>22/03/2019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2BEC-3F63-4FD2-A49E-48A58F9BD91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90F63-BF32-4E37-9505-02780357B678}" type="datetimeFigureOut">
              <a:rPr lang="es-ES" smtClean="0"/>
              <a:pPr/>
              <a:t>22/03/2019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2BEC-3F63-4FD2-A49E-48A58F9BD9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90F63-BF32-4E37-9505-02780357B678}" type="datetimeFigureOut">
              <a:rPr lang="es-ES" smtClean="0"/>
              <a:pPr/>
              <a:t>22/03/2019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2BEC-3F63-4FD2-A49E-48A58F9BD9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90F63-BF32-4E37-9505-02780357B678}" type="datetimeFigureOut">
              <a:rPr lang="es-ES" smtClean="0"/>
              <a:pPr/>
              <a:t>22/03/2019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2BEC-3F63-4FD2-A49E-48A58F9BD9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90F63-BF32-4E37-9505-02780357B678}" type="datetimeFigureOut">
              <a:rPr lang="es-ES" smtClean="0"/>
              <a:pPr/>
              <a:t>22/03/2019</a:t>
            </a:fld>
            <a:endParaRPr lang="es-E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2BEC-3F63-4FD2-A49E-48A58F9BD9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90F63-BF32-4E37-9505-02780357B678}" type="datetimeFigureOut">
              <a:rPr lang="es-ES" smtClean="0"/>
              <a:pPr/>
              <a:t>22/03/2019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2BEC-3F63-4FD2-A49E-48A58F9BD9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90F63-BF32-4E37-9505-02780357B678}" type="datetimeFigureOut">
              <a:rPr lang="es-ES" smtClean="0"/>
              <a:pPr/>
              <a:t>22/03/2019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2BEC-3F63-4FD2-A49E-48A58F9BD9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90F63-BF32-4E37-9505-02780357B678}" type="datetimeFigureOut">
              <a:rPr lang="es-ES" smtClean="0"/>
              <a:pPr/>
              <a:t>22/03/2019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2BEC-3F63-4FD2-A49E-48A58F9BD9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90F63-BF32-4E37-9505-02780357B678}" type="datetimeFigureOut">
              <a:rPr lang="es-ES" smtClean="0"/>
              <a:pPr/>
              <a:t>22/03/2019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2BEC-3F63-4FD2-A49E-48A58F9BD9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90F63-BF32-4E37-9505-02780357B678}" type="datetimeFigureOut">
              <a:rPr lang="es-ES" smtClean="0"/>
              <a:pPr/>
              <a:t>22/03/2019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2BEC-3F63-4FD2-A49E-48A58F9BD91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90F63-BF32-4E37-9505-02780357B678}" type="datetimeFigureOut">
              <a:rPr lang="es-ES" smtClean="0"/>
              <a:pPr/>
              <a:t>22/03/2019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2BEC-3F63-4FD2-A49E-48A58F9BD91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4D90F63-BF32-4E37-9505-02780357B678}" type="datetimeFigureOut">
              <a:rPr lang="es-ES" smtClean="0"/>
              <a:pPr/>
              <a:t>22/03/2019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86D2BEC-3F63-4FD2-A49E-48A58F9BD9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4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Amazonia:</a:t>
            </a:r>
            <a:endParaRPr lang="es-ES" sz="40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427984" y="5157192"/>
            <a:ext cx="4563616" cy="1800200"/>
          </a:xfrm>
        </p:spPr>
        <p:txBody>
          <a:bodyPr>
            <a:normAutofit/>
          </a:bodyPr>
          <a:lstStyle/>
          <a:p>
            <a:pPr algn="r"/>
            <a:r>
              <a:rPr lang="es-ES" dirty="0" smtClean="0"/>
              <a:t>Kira  	   Agustín</a:t>
            </a:r>
          </a:p>
          <a:p>
            <a:pPr algn="r"/>
            <a:r>
              <a:rPr lang="es-ES" dirty="0" smtClean="0"/>
              <a:t>Lydia	   Adrián</a:t>
            </a:r>
          </a:p>
          <a:p>
            <a:pPr algn="r"/>
            <a:r>
              <a:rPr lang="es-ES" dirty="0" smtClean="0"/>
              <a:t>Manuel	   </a:t>
            </a:r>
            <a:r>
              <a:rPr lang="es-ES" dirty="0" err="1" smtClean="0"/>
              <a:t>Yobanca</a:t>
            </a:r>
            <a:endParaRPr lang="es-ES" dirty="0" smtClean="0"/>
          </a:p>
          <a:p>
            <a:pPr algn="r"/>
            <a:r>
              <a:rPr lang="es-ES" dirty="0" smtClean="0"/>
              <a:t>6º Primaria        </a:t>
            </a:r>
            <a:r>
              <a:rPr lang="es-ES" dirty="0" err="1" smtClean="0"/>
              <a:t>Viatney</a:t>
            </a:r>
            <a:r>
              <a:rPr lang="es-ES" dirty="0" smtClean="0"/>
              <a:t>	    Ángela             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112568"/>
          </a:xfrm>
          <a:prstGeom prst="rect">
            <a:avLst/>
          </a:prstGeom>
        </p:spPr>
      </p:pic>
      <p:pic>
        <p:nvPicPr>
          <p:cNvPr id="5" name="Picture 8" descr="C:\Documents and Settings\Usuario\Escritorio\CURSO 2018-19\ECOESCUELAS\ECOESCUEOLAS BANDE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157192"/>
            <a:ext cx="158417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323528" y="623731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CEIP “Ntra. Sra. del Buen Camino”</a:t>
            </a:r>
          </a:p>
          <a:p>
            <a:r>
              <a:rPr lang="es-ES" dirty="0" smtClean="0"/>
              <a:t>San Román de los Montes (Toledo)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74417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la tier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5" name="Picture 7" descr="C:\Documents and Settings\Usuario\Escritorio\la-tierr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42493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2079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60648"/>
            <a:ext cx="7467230" cy="4848851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7901376" y="5385990"/>
            <a:ext cx="10631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Fin</a:t>
            </a:r>
            <a:endParaRPr lang="es-E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432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4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Amazonia:</a:t>
            </a:r>
            <a:endParaRPr lang="es-ES" sz="40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8" descr="C:\Documents and Settings\Usuario\Escritorio\CURSO 2018-19\ECOESCUELAS\ECOESCUEOLAS BAND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7228"/>
            <a:ext cx="9144000" cy="591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323528" y="651605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CEIP “Ntra. Sra. del Buen </a:t>
            </a:r>
            <a:r>
              <a:rPr lang="es-ES" dirty="0" smtClean="0"/>
              <a:t>Camino”                               San </a:t>
            </a:r>
            <a:r>
              <a:rPr lang="es-ES" dirty="0" smtClean="0"/>
              <a:t>Román de los Montes (Toledo)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893497" y="5766355"/>
            <a:ext cx="73570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ELEMENTOS DE LA BIOSFERA</a:t>
            </a:r>
            <a:endParaRPr lang="es-ES" sz="4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417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s-ES" dirty="0" smtClean="0"/>
              <a:t>Localización: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19261"/>
            <a:ext cx="8229600" cy="4525963"/>
          </a:xfrm>
        </p:spPr>
        <p:txBody>
          <a:bodyPr/>
          <a:lstStyle/>
          <a:p>
            <a:r>
              <a:rPr lang="es-ES" dirty="0" smtClean="0"/>
              <a:t>En América </a:t>
            </a:r>
            <a:r>
              <a:rPr lang="es-ES" dirty="0"/>
              <a:t>del </a:t>
            </a:r>
            <a:r>
              <a:rPr lang="es-ES" dirty="0" smtClean="0"/>
              <a:t>Sur.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560" y="2708920"/>
            <a:ext cx="2952328" cy="3600400"/>
          </a:xfrm>
          <a:prstGeom prst="rect">
            <a:avLst/>
          </a:prstGeom>
        </p:spPr>
      </p:pic>
      <p:pic>
        <p:nvPicPr>
          <p:cNvPr id="7" name="Picture 6" descr="C:\Documents and Settings\Usuario\Escritorio\bola mjundo americ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852936"/>
            <a:ext cx="3600450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Flecha izquierda"/>
          <p:cNvSpPr/>
          <p:nvPr/>
        </p:nvSpPr>
        <p:spPr>
          <a:xfrm rot="12308099">
            <a:off x="4548242" y="3576002"/>
            <a:ext cx="1852049" cy="640069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9" name="Picture 6" descr="C:\Documents and Settings\Usuario\Escritorio\america del sur\continent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04664"/>
            <a:ext cx="446563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Flecha izquierda"/>
          <p:cNvSpPr/>
          <p:nvPr/>
        </p:nvSpPr>
        <p:spPr>
          <a:xfrm rot="12015637">
            <a:off x="4409559" y="1279084"/>
            <a:ext cx="977900" cy="484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6125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s-ES" dirty="0" smtClean="0"/>
              <a:t>Características: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19261"/>
            <a:ext cx="8435280" cy="4525963"/>
          </a:xfrm>
        </p:spPr>
        <p:txBody>
          <a:bodyPr/>
          <a:lstStyle/>
          <a:p>
            <a:r>
              <a:rPr lang="es-ES" dirty="0" smtClean="0"/>
              <a:t>América es el segundo continente más grande del mundo.</a:t>
            </a:r>
          </a:p>
          <a:p>
            <a:r>
              <a:rPr lang="es-ES" dirty="0" smtClean="0"/>
              <a:t>Rodeada por el Océano Pacífico y el Océano Atlántico.</a:t>
            </a:r>
          </a:p>
          <a:p>
            <a:r>
              <a:rPr lang="es-ES" dirty="0" smtClean="0"/>
              <a:t>Amazonas: río más caudaloso. </a:t>
            </a:r>
          </a:p>
          <a:p>
            <a:r>
              <a:rPr lang="es-ES" dirty="0" smtClean="0"/>
              <a:t>Selva Amazónica: más variedad plantas y de especies animales.</a:t>
            </a:r>
          </a:p>
          <a:p>
            <a:endParaRPr lang="es-ES" dirty="0"/>
          </a:p>
        </p:txBody>
      </p:sp>
      <p:pic>
        <p:nvPicPr>
          <p:cNvPr id="11" name="Picture 6" descr="C:\Documents and Settings\Usuario\Escritorio\america del sur\america y ocean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852936"/>
            <a:ext cx="5184576" cy="347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Flecha derecha"/>
          <p:cNvSpPr/>
          <p:nvPr/>
        </p:nvSpPr>
        <p:spPr>
          <a:xfrm rot="19824445">
            <a:off x="2855343" y="5318525"/>
            <a:ext cx="1656184" cy="4841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6125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143000"/>
          </a:xfrm>
        </p:spPr>
        <p:txBody>
          <a:bodyPr>
            <a:normAutofit/>
          </a:bodyPr>
          <a:lstStyle/>
          <a:p>
            <a:r>
              <a:rPr lang="es-ES" sz="4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Ríos:</a:t>
            </a:r>
            <a:endParaRPr lang="es-ES" sz="40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23528" y="1556792"/>
            <a:ext cx="4176464" cy="4824536"/>
          </a:xfrm>
        </p:spPr>
        <p:txBody>
          <a:bodyPr/>
          <a:lstStyle/>
          <a:p>
            <a:r>
              <a:rPr lang="es-ES" dirty="0"/>
              <a:t>La selva Amazónica se desarrolla alrededor del </a:t>
            </a:r>
            <a:r>
              <a:rPr lang="es-ES" dirty="0">
                <a:solidFill>
                  <a:srgbClr val="FFFF00"/>
                </a:solidFill>
              </a:rPr>
              <a:t>río</a:t>
            </a:r>
            <a:r>
              <a:rPr lang="es-ES" dirty="0"/>
              <a:t> </a:t>
            </a:r>
            <a:r>
              <a:rPr lang="es-ES" dirty="0" smtClean="0">
                <a:solidFill>
                  <a:srgbClr val="FFFF00"/>
                </a:solidFill>
              </a:rPr>
              <a:t>Amazonas</a:t>
            </a:r>
            <a:r>
              <a:rPr lang="es-ES" dirty="0" smtClean="0"/>
              <a:t>.</a:t>
            </a:r>
          </a:p>
          <a:p>
            <a:r>
              <a:rPr lang="es-ES" dirty="0" smtClean="0"/>
              <a:t>Es el río más largo del mundo: 7.000 km.</a:t>
            </a:r>
          </a:p>
          <a:p>
            <a:r>
              <a:rPr lang="es-ES" dirty="0" smtClean="0"/>
              <a:t>Su desembocadura llega a tener hasta 300 km de ancho y el agua es dulce hasta varios kilómetros mar adentro.</a:t>
            </a:r>
            <a:endParaRPr lang="es-ES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83340">
            <a:off x="425082" y="5186225"/>
            <a:ext cx="2058822" cy="1323528"/>
          </a:xfrm>
          <a:prstGeom prst="rect">
            <a:avLst/>
          </a:prstGeom>
        </p:spPr>
      </p:pic>
      <p:pic>
        <p:nvPicPr>
          <p:cNvPr id="9" name="Picture 1" descr="C:\Documents and Settings\Usuario\Escritorio\america del sur\amazona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76672"/>
            <a:ext cx="42481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Documents and Settings\Usuario\Escritorio\america del sur\llanua del amazon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73016"/>
            <a:ext cx="4068364" cy="304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3974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>
            <a:normAutofit/>
          </a:bodyPr>
          <a:lstStyle/>
          <a:p>
            <a:r>
              <a:rPr lang="es-ES" sz="4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Fauna:</a:t>
            </a:r>
            <a:endParaRPr lang="es-ES" sz="40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764704"/>
            <a:ext cx="4040188" cy="5184576"/>
          </a:xfrm>
        </p:spPr>
        <p:txBody>
          <a:bodyPr/>
          <a:lstStyle/>
          <a:p>
            <a:r>
              <a:rPr lang="es-ES" dirty="0"/>
              <a:t>La fauna del Amazonas es muy </a:t>
            </a:r>
            <a:r>
              <a:rPr lang="es-ES" dirty="0" smtClean="0"/>
              <a:t>variada con más de 600 especies.</a:t>
            </a:r>
            <a:endParaRPr lang="es-ES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212976"/>
            <a:ext cx="4845811" cy="3384376"/>
          </a:xfr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62364">
            <a:off x="6456242" y="304159"/>
            <a:ext cx="2286562" cy="1718188"/>
          </a:xfrm>
          <a:prstGeom prst="rect">
            <a:avLst/>
          </a:prstGeom>
        </p:spPr>
      </p:pic>
      <p:pic>
        <p:nvPicPr>
          <p:cNvPr id="6" name="Picture 6" descr="C:\Documents and Settings\Usuario\Escritorio\america del sur\fauna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284984"/>
            <a:ext cx="244914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Documents and Settings\Usuario\Escritorio\america del sur\fauna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06355">
            <a:off x="4322248" y="350951"/>
            <a:ext cx="2015455" cy="145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C:\Documents and Settings\Usuario\Escritorio\america del sur\fauna\islas galapagos faun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32215">
            <a:off x="4730933" y="2092402"/>
            <a:ext cx="2130430" cy="170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5330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>
            <a:normAutofit/>
          </a:bodyPr>
          <a:lstStyle/>
          <a:p>
            <a:r>
              <a:rPr lang="es-ES" sz="4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Vegetación:</a:t>
            </a:r>
            <a:endParaRPr lang="es-ES" sz="40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764704"/>
            <a:ext cx="4402832" cy="5184576"/>
          </a:xfrm>
        </p:spPr>
        <p:txBody>
          <a:bodyPr/>
          <a:lstStyle/>
          <a:p>
            <a:r>
              <a:rPr lang="es-ES" dirty="0" smtClean="0"/>
              <a:t>Muy variada densa y </a:t>
            </a:r>
            <a:r>
              <a:rPr lang="es-ES" dirty="0" err="1" smtClean="0"/>
              <a:t>exhuberante</a:t>
            </a:r>
            <a:r>
              <a:rPr lang="es-ES" dirty="0" smtClean="0"/>
              <a:t>.</a:t>
            </a:r>
          </a:p>
          <a:p>
            <a:r>
              <a:rPr lang="es-ES" dirty="0" smtClean="0"/>
              <a:t>La selva.</a:t>
            </a:r>
          </a:p>
          <a:p>
            <a:r>
              <a:rPr lang="es-ES" dirty="0" smtClean="0"/>
              <a:t>Lianas, helechos… </a:t>
            </a:r>
            <a:endParaRPr lang="es-ES" dirty="0"/>
          </a:p>
        </p:txBody>
      </p:sp>
      <p:pic>
        <p:nvPicPr>
          <p:cNvPr id="12" name="Picture 8" descr="C:\Documents and Settings\Usuario\Escritorio\america del sur\bosq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04664"/>
            <a:ext cx="32972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C:\Documents and Settings\Usuario\Escritorio\america del sur\sel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29959">
            <a:off x="629392" y="2828004"/>
            <a:ext cx="3455988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7" y="3356992"/>
            <a:ext cx="4140323" cy="310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330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Clima:</a:t>
            </a:r>
            <a:endParaRPr lang="es-ES" sz="40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4040188" cy="4968552"/>
          </a:xfrm>
        </p:spPr>
        <p:txBody>
          <a:bodyPr>
            <a:normAutofit/>
          </a:bodyPr>
          <a:lstStyle/>
          <a:p>
            <a:r>
              <a:rPr lang="es-ES" dirty="0" smtClean="0"/>
              <a:t>Cálido </a:t>
            </a:r>
            <a:r>
              <a:rPr lang="es-ES" dirty="0"/>
              <a:t>y </a:t>
            </a:r>
            <a:r>
              <a:rPr lang="es-ES" dirty="0" smtClean="0"/>
              <a:t>húmedo</a:t>
            </a:r>
          </a:p>
          <a:p>
            <a:r>
              <a:rPr lang="es-ES" dirty="0" smtClean="0"/>
              <a:t>Temperatura 26 </a:t>
            </a:r>
            <a:r>
              <a:rPr lang="es-ES" dirty="0"/>
              <a:t>ºC. </a:t>
            </a:r>
            <a:endParaRPr lang="es-ES" dirty="0" smtClean="0"/>
          </a:p>
          <a:p>
            <a:r>
              <a:rPr lang="es-ES" dirty="0" smtClean="0"/>
              <a:t>Precipitaciones abundantes.</a:t>
            </a:r>
            <a:endParaRPr lang="es-ES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3140968"/>
            <a:ext cx="5328592" cy="3365427"/>
          </a:xfrm>
          <a:prstGeom prst="rect">
            <a:avLst/>
          </a:prstGeom>
        </p:spPr>
      </p:pic>
      <p:pic>
        <p:nvPicPr>
          <p:cNvPr id="9" name="Picture 10" descr="C:\Documents and Settings\Usuario\Escritorio\america del sur\selva amazón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32656"/>
            <a:ext cx="476326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7233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PROBLEMÁTICA:</a:t>
            </a:r>
            <a:endParaRPr lang="es-ES" sz="40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La Amazonía </a:t>
            </a:r>
            <a:r>
              <a:rPr lang="es-ES" dirty="0" smtClean="0"/>
              <a:t>es el </a:t>
            </a:r>
            <a:r>
              <a:rPr lang="es-ES" dirty="0"/>
              <a:t>pulmón </a:t>
            </a:r>
            <a:r>
              <a:rPr lang="es-ES" dirty="0" smtClean="0"/>
              <a:t> de nuestro planeta.</a:t>
            </a:r>
          </a:p>
          <a:p>
            <a:r>
              <a:rPr lang="es-ES" dirty="0" smtClean="0"/>
              <a:t>Deforestación, tala de árboles.</a:t>
            </a:r>
          </a:p>
          <a:p>
            <a:r>
              <a:rPr lang="es-ES" dirty="0" smtClean="0"/>
              <a:t> Minería y contaminación de los ríos.</a:t>
            </a:r>
          </a:p>
          <a:p>
            <a:r>
              <a:rPr lang="es-ES" dirty="0" smtClean="0"/>
              <a:t>Extinción de las tribus indígenas.</a:t>
            </a:r>
            <a:endParaRPr lang="es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2420888"/>
            <a:ext cx="4320480" cy="3435478"/>
          </a:xfrm>
        </p:spPr>
      </p:pic>
    </p:spTree>
    <p:extLst>
      <p:ext uri="{BB962C8B-B14F-4D97-AF65-F5344CB8AC3E}">
        <p14:creationId xmlns:p14="http://schemas.microsoft.com/office/powerpoint/2010/main" xmlns="" val="82079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384376"/>
          </a:xfrm>
        </p:spPr>
        <p:txBody>
          <a:bodyPr>
            <a:normAutofit fontScale="90000"/>
          </a:bodyPr>
          <a:lstStyle/>
          <a:p>
            <a:r>
              <a:rPr lang="es-ES" sz="4000" i="1" dirty="0" smtClean="0"/>
              <a:t>¿Quieres escuchar la selva amazónica?</a:t>
            </a:r>
            <a:br>
              <a:rPr lang="es-ES" sz="4000" i="1" dirty="0" smtClean="0"/>
            </a:br>
            <a:r>
              <a:rPr lang="es-ES" sz="4000" i="1" dirty="0" smtClean="0"/>
              <a:t/>
            </a:r>
            <a:br>
              <a:rPr lang="es-ES" sz="4000" i="1" dirty="0" smtClean="0"/>
            </a:br>
            <a:r>
              <a:rPr lang="es-ES" sz="4000" i="1" dirty="0" smtClean="0"/>
              <a:t>Guarda silencio…</a:t>
            </a:r>
            <a:br>
              <a:rPr lang="es-ES" sz="4000" i="1" dirty="0" smtClean="0"/>
            </a:br>
            <a:r>
              <a:rPr lang="es-ES" sz="4000" i="1" dirty="0" smtClean="0"/>
              <a:t/>
            </a:r>
            <a:br>
              <a:rPr lang="es-ES" sz="4000" i="1" dirty="0" smtClean="0"/>
            </a:br>
            <a:r>
              <a:rPr lang="es-ES" sz="4000" i="1" dirty="0" smtClean="0"/>
              <a:t>Cierra los ojos…</a:t>
            </a:r>
            <a:br>
              <a:rPr lang="es-ES" sz="4000" i="1" dirty="0" smtClean="0"/>
            </a:br>
            <a:r>
              <a:rPr lang="es-ES" sz="4000" i="1" dirty="0" smtClean="0"/>
              <a:t> </a:t>
            </a:r>
            <a:r>
              <a:rPr lang="es-ES" sz="4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4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sz="40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6304384" y="4725144"/>
            <a:ext cx="2300064" cy="2448272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82079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ja">
  <a:themeElements>
    <a:clrScheme name="Paja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j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212</TotalTime>
  <Words>216</Words>
  <Application>Microsoft Office PowerPoint</Application>
  <PresentationFormat>Presentación en pantalla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Paja</vt:lpstr>
      <vt:lpstr>Amazonia:</vt:lpstr>
      <vt:lpstr>Localización:</vt:lpstr>
      <vt:lpstr>Características:</vt:lpstr>
      <vt:lpstr>Ríos:</vt:lpstr>
      <vt:lpstr>Fauna:</vt:lpstr>
      <vt:lpstr>Vegetación:</vt:lpstr>
      <vt:lpstr>Clima:</vt:lpstr>
      <vt:lpstr>PROBLEMÁTICA:</vt:lpstr>
      <vt:lpstr>¿Quieres escuchar la selva amazónica?  Guarda silencio…  Cierra los ojos…   </vt:lpstr>
      <vt:lpstr>Diapositiva 10</vt:lpstr>
      <vt:lpstr>Diapositiva 11</vt:lpstr>
      <vt:lpstr>Amazonia: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Amazonia:</dc:title>
  <dc:creator>Kira</dc:creator>
  <cp:lastModifiedBy> </cp:lastModifiedBy>
  <cp:revision>9</cp:revision>
  <dcterms:created xsi:type="dcterms:W3CDTF">2019-03-18T10:00:40Z</dcterms:created>
  <dcterms:modified xsi:type="dcterms:W3CDTF">2019-03-22T12:23:19Z</dcterms:modified>
</cp:coreProperties>
</file>