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8" r:id="rId4"/>
    <p:sldId id="282" r:id="rId5"/>
    <p:sldId id="289" r:id="rId6"/>
    <p:sldId id="290" r:id="rId7"/>
    <p:sldId id="291" r:id="rId8"/>
    <p:sldId id="266" r:id="rId9"/>
    <p:sldId id="268" r:id="rId10"/>
  </p:sldIdLst>
  <p:sldSz cx="9144000" cy="6858000" type="screen4x3"/>
  <p:notesSz cx="6858000" cy="9525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919BE"/>
    <a:srgbClr val="FF66FF"/>
    <a:srgbClr val="FF99FF"/>
    <a:srgbClr val="99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81" d="100"/>
          <a:sy n="81" d="100"/>
        </p:scale>
        <p:origin x="-84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E0B55B-DB9C-46A1-AF0E-F46366A7E8D0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4E160F3B-565F-405C-844A-4861F7544C05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1º</a:t>
          </a:r>
          <a:endParaRPr lang="es-ES" sz="2400" b="1" dirty="0">
            <a:latin typeface="Escolar1" pitchFamily="2" charset="0"/>
          </a:endParaRPr>
        </a:p>
      </dgm:t>
    </dgm:pt>
    <dgm:pt modelId="{D96220F4-039D-48BB-B07E-C7A16D686FED}" type="parTrans" cxnId="{8855659B-B3F1-4A9A-8B50-0391D5ADB436}">
      <dgm:prSet/>
      <dgm:spPr/>
      <dgm:t>
        <a:bodyPr/>
        <a:lstStyle/>
        <a:p>
          <a:endParaRPr lang="es-ES"/>
        </a:p>
      </dgm:t>
    </dgm:pt>
    <dgm:pt modelId="{24CA7EB1-5BDB-4159-BA38-4C1E12A98674}" type="sibTrans" cxnId="{8855659B-B3F1-4A9A-8B50-0391D5ADB436}">
      <dgm:prSet/>
      <dgm:spPr/>
      <dgm:t>
        <a:bodyPr/>
        <a:lstStyle/>
        <a:p>
          <a:endParaRPr lang="es-ES"/>
        </a:p>
      </dgm:t>
    </dgm:pt>
    <dgm:pt modelId="{18771732-B516-4AB6-AEE8-BA2DED636BFE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Colegio</a:t>
          </a:r>
          <a:endParaRPr lang="es-ES" sz="2400" b="1" dirty="0">
            <a:latin typeface="Escolar1" pitchFamily="2" charset="0"/>
          </a:endParaRPr>
        </a:p>
      </dgm:t>
    </dgm:pt>
    <dgm:pt modelId="{F8D786D6-C0F3-4720-8E60-B15CF4AF0210}" type="parTrans" cxnId="{7E1F5DC0-DC60-4516-B334-BD535016FB6C}">
      <dgm:prSet/>
      <dgm:spPr/>
      <dgm:t>
        <a:bodyPr/>
        <a:lstStyle/>
        <a:p>
          <a:endParaRPr lang="es-ES"/>
        </a:p>
      </dgm:t>
    </dgm:pt>
    <dgm:pt modelId="{E47F96D5-A249-44FD-9EC0-C7FB92FA0B5F}" type="sibTrans" cxnId="{7E1F5DC0-DC60-4516-B334-BD535016FB6C}">
      <dgm:prSet/>
      <dgm:spPr/>
      <dgm:t>
        <a:bodyPr/>
        <a:lstStyle/>
        <a:p>
          <a:endParaRPr lang="es-ES"/>
        </a:p>
      </dgm:t>
    </dgm:pt>
    <dgm:pt modelId="{335C3607-D7BD-4F6F-9AE1-50A27C02CC4C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Casa </a:t>
          </a:r>
          <a:endParaRPr lang="es-ES" sz="2400" b="1" dirty="0">
            <a:latin typeface="Escolar1" pitchFamily="2" charset="0"/>
          </a:endParaRPr>
        </a:p>
      </dgm:t>
    </dgm:pt>
    <dgm:pt modelId="{3E69FB33-52A6-4206-89D8-D36F5EA141AA}" type="parTrans" cxnId="{B704702E-160E-4D67-A8F5-C6F3B3AB7BF2}">
      <dgm:prSet/>
      <dgm:spPr/>
      <dgm:t>
        <a:bodyPr/>
        <a:lstStyle/>
        <a:p>
          <a:endParaRPr lang="es-ES"/>
        </a:p>
      </dgm:t>
    </dgm:pt>
    <dgm:pt modelId="{43C49109-C9AA-47F7-A0EF-2EACA579A149}" type="sibTrans" cxnId="{B704702E-160E-4D67-A8F5-C6F3B3AB7BF2}">
      <dgm:prSet/>
      <dgm:spPr/>
      <dgm:t>
        <a:bodyPr/>
        <a:lstStyle/>
        <a:p>
          <a:endParaRPr lang="es-ES"/>
        </a:p>
      </dgm:t>
    </dgm:pt>
    <dgm:pt modelId="{5D52A9FC-1779-4D96-AFB6-99B8ACB4272F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2º</a:t>
          </a:r>
          <a:endParaRPr lang="es-ES" sz="2400" b="1" dirty="0">
            <a:latin typeface="Escolar1" pitchFamily="2" charset="0"/>
          </a:endParaRPr>
        </a:p>
      </dgm:t>
    </dgm:pt>
    <dgm:pt modelId="{24042265-56C4-438A-A30E-7D677125DC53}" type="parTrans" cxnId="{380DDA67-02FB-456A-955B-0A18C9AA3F25}">
      <dgm:prSet/>
      <dgm:spPr/>
      <dgm:t>
        <a:bodyPr/>
        <a:lstStyle/>
        <a:p>
          <a:endParaRPr lang="es-ES"/>
        </a:p>
      </dgm:t>
    </dgm:pt>
    <dgm:pt modelId="{D19ECC1C-FAD9-4154-B579-29336B624F39}" type="sibTrans" cxnId="{380DDA67-02FB-456A-955B-0A18C9AA3F25}">
      <dgm:prSet/>
      <dgm:spPr/>
      <dgm:t>
        <a:bodyPr/>
        <a:lstStyle/>
        <a:p>
          <a:endParaRPr lang="es-ES"/>
        </a:p>
      </dgm:t>
    </dgm:pt>
    <dgm:pt modelId="{B8DFDF51-39EF-41B1-BA18-86911E474971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La calle</a:t>
          </a:r>
          <a:endParaRPr lang="es-ES" sz="2400" b="1" dirty="0">
            <a:latin typeface="Escolar1" pitchFamily="2" charset="0"/>
          </a:endParaRPr>
        </a:p>
      </dgm:t>
    </dgm:pt>
    <dgm:pt modelId="{B38E0DCF-117D-4F5E-AC06-A0E3BB9CBA69}" type="parTrans" cxnId="{4EB3D517-E0BE-47F3-9B2D-296AAE4329A5}">
      <dgm:prSet/>
      <dgm:spPr/>
      <dgm:t>
        <a:bodyPr/>
        <a:lstStyle/>
        <a:p>
          <a:endParaRPr lang="es-ES"/>
        </a:p>
      </dgm:t>
    </dgm:pt>
    <dgm:pt modelId="{9B7AD8CF-9097-4954-A25B-E584B5377183}" type="sibTrans" cxnId="{4EB3D517-E0BE-47F3-9B2D-296AAE4329A5}">
      <dgm:prSet/>
      <dgm:spPr/>
      <dgm:t>
        <a:bodyPr/>
        <a:lstStyle/>
        <a:p>
          <a:endParaRPr lang="es-ES"/>
        </a:p>
      </dgm:t>
    </dgm:pt>
    <dgm:pt modelId="{16799BC1-8F6D-48A9-B31C-5C7A3E7E3E5E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3º</a:t>
          </a:r>
          <a:endParaRPr lang="es-ES" sz="2400" b="1" dirty="0">
            <a:latin typeface="Escolar1" pitchFamily="2" charset="0"/>
          </a:endParaRPr>
        </a:p>
      </dgm:t>
    </dgm:pt>
    <dgm:pt modelId="{334CE2CF-60E9-4FFA-B0D3-1D86D2C38CAE}" type="parTrans" cxnId="{D7E149B5-4C62-465B-8477-FD3951153BEC}">
      <dgm:prSet/>
      <dgm:spPr/>
      <dgm:t>
        <a:bodyPr/>
        <a:lstStyle/>
        <a:p>
          <a:endParaRPr lang="es-ES"/>
        </a:p>
      </dgm:t>
    </dgm:pt>
    <dgm:pt modelId="{FC24FD99-50C9-455E-9B44-601E8736C034}" type="sibTrans" cxnId="{D7E149B5-4C62-465B-8477-FD3951153BEC}">
      <dgm:prSet/>
      <dgm:spPr/>
      <dgm:t>
        <a:bodyPr/>
        <a:lstStyle/>
        <a:p>
          <a:endParaRPr lang="es-ES"/>
        </a:p>
      </dgm:t>
    </dgm:pt>
    <dgm:pt modelId="{E3F96420-16A1-4A25-94FE-43B3680C2AEF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Primavera</a:t>
          </a:r>
          <a:endParaRPr lang="es-ES" sz="2400" b="1" dirty="0">
            <a:latin typeface="Escolar1" pitchFamily="2" charset="0"/>
          </a:endParaRPr>
        </a:p>
      </dgm:t>
    </dgm:pt>
    <dgm:pt modelId="{A8581FAE-20F2-4952-8340-07EA92ED1341}" type="parTrans" cxnId="{0033A3E2-7B5F-4B98-AC2E-F5CBCC397901}">
      <dgm:prSet/>
      <dgm:spPr/>
      <dgm:t>
        <a:bodyPr/>
        <a:lstStyle/>
        <a:p>
          <a:endParaRPr lang="es-ES"/>
        </a:p>
      </dgm:t>
    </dgm:pt>
    <dgm:pt modelId="{82338273-81FB-47A2-BAC7-1422ECEDBB02}" type="sibTrans" cxnId="{0033A3E2-7B5F-4B98-AC2E-F5CBCC397901}">
      <dgm:prSet/>
      <dgm:spPr/>
      <dgm:t>
        <a:bodyPr/>
        <a:lstStyle/>
        <a:p>
          <a:endParaRPr lang="es-ES"/>
        </a:p>
      </dgm:t>
    </dgm:pt>
    <dgm:pt modelId="{B267C4AF-A3CD-4312-8B75-595EC7853B44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Animales</a:t>
          </a:r>
          <a:endParaRPr lang="es-ES" sz="2400" b="1" dirty="0">
            <a:latin typeface="Escolar1" pitchFamily="2" charset="0"/>
          </a:endParaRPr>
        </a:p>
      </dgm:t>
    </dgm:pt>
    <dgm:pt modelId="{41D0D50C-FA35-4779-80AF-F561A0CD30DD}" type="parTrans" cxnId="{F273E85B-D3B4-4C80-BC35-74252A343DDA}">
      <dgm:prSet/>
      <dgm:spPr/>
      <dgm:t>
        <a:bodyPr/>
        <a:lstStyle/>
        <a:p>
          <a:endParaRPr lang="es-ES"/>
        </a:p>
      </dgm:t>
    </dgm:pt>
    <dgm:pt modelId="{F8E9D5CC-3BF9-4455-AAD7-8DC4073D5979}" type="sibTrans" cxnId="{F273E85B-D3B4-4C80-BC35-74252A343DDA}">
      <dgm:prSet/>
      <dgm:spPr/>
      <dgm:t>
        <a:bodyPr/>
        <a:lstStyle/>
        <a:p>
          <a:endParaRPr lang="es-ES"/>
        </a:p>
      </dgm:t>
    </dgm:pt>
    <dgm:pt modelId="{E48F7F51-3FCE-42F6-A0CC-3D266B7A1FD7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Otoño</a:t>
          </a:r>
          <a:endParaRPr lang="es-ES" sz="2400" b="1" dirty="0">
            <a:latin typeface="Escolar1" pitchFamily="2" charset="0"/>
          </a:endParaRPr>
        </a:p>
      </dgm:t>
    </dgm:pt>
    <dgm:pt modelId="{1143C7DC-4A6E-466D-84F0-B6535AC9CD3D}" type="parTrans" cxnId="{7E19E337-03BB-4078-9EED-FB43D65154CC}">
      <dgm:prSet/>
      <dgm:spPr/>
      <dgm:t>
        <a:bodyPr/>
        <a:lstStyle/>
        <a:p>
          <a:endParaRPr lang="es-ES"/>
        </a:p>
      </dgm:t>
    </dgm:pt>
    <dgm:pt modelId="{BF2A9D31-A556-456E-A52F-B93258B27B0F}" type="sibTrans" cxnId="{7E19E337-03BB-4078-9EED-FB43D65154CC}">
      <dgm:prSet/>
      <dgm:spPr/>
      <dgm:t>
        <a:bodyPr/>
        <a:lstStyle/>
        <a:p>
          <a:endParaRPr lang="es-ES"/>
        </a:p>
      </dgm:t>
    </dgm:pt>
    <dgm:pt modelId="{E3000E28-70F4-408E-B6E3-305FC46B52D7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Invierno</a:t>
          </a:r>
          <a:endParaRPr lang="es-ES" sz="2400" b="1" dirty="0">
            <a:latin typeface="Escolar1" pitchFamily="2" charset="0"/>
          </a:endParaRPr>
        </a:p>
      </dgm:t>
    </dgm:pt>
    <dgm:pt modelId="{B0C602A6-4BBA-438E-A1C1-00A9492E6F8A}" type="parTrans" cxnId="{C4A8FF31-74F3-49DE-A4E3-550F6164F20E}">
      <dgm:prSet/>
      <dgm:spPr/>
      <dgm:t>
        <a:bodyPr/>
        <a:lstStyle/>
        <a:p>
          <a:endParaRPr lang="es-ES"/>
        </a:p>
      </dgm:t>
    </dgm:pt>
    <dgm:pt modelId="{C08C197E-49C1-4E63-AF14-754FAB97F28D}" type="sibTrans" cxnId="{C4A8FF31-74F3-49DE-A4E3-550F6164F20E}">
      <dgm:prSet/>
      <dgm:spPr/>
      <dgm:t>
        <a:bodyPr/>
        <a:lstStyle/>
        <a:p>
          <a:endParaRPr lang="es-ES"/>
        </a:p>
      </dgm:t>
    </dgm:pt>
    <dgm:pt modelId="{D102F7BC-F076-4376-9A91-F372164373EC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Verano</a:t>
          </a:r>
          <a:endParaRPr lang="es-ES" sz="2400" b="1" dirty="0">
            <a:latin typeface="Escolar1" pitchFamily="2" charset="0"/>
          </a:endParaRPr>
        </a:p>
      </dgm:t>
    </dgm:pt>
    <dgm:pt modelId="{6D241794-5A88-4715-A9DB-12FE723487CC}" type="parTrans" cxnId="{85499213-955B-4942-80E1-BF7DFA05EC64}">
      <dgm:prSet/>
      <dgm:spPr/>
      <dgm:t>
        <a:bodyPr/>
        <a:lstStyle/>
        <a:p>
          <a:endParaRPr lang="es-ES"/>
        </a:p>
      </dgm:t>
    </dgm:pt>
    <dgm:pt modelId="{94CBF654-8411-42A3-92D5-041AD3802080}" type="sibTrans" cxnId="{85499213-955B-4942-80E1-BF7DFA05EC64}">
      <dgm:prSet/>
      <dgm:spPr/>
      <dgm:t>
        <a:bodyPr/>
        <a:lstStyle/>
        <a:p>
          <a:endParaRPr lang="es-ES"/>
        </a:p>
      </dgm:t>
    </dgm:pt>
    <dgm:pt modelId="{D44BC4A2-4C6D-4C4E-96C8-C1FE776C4E1E}">
      <dgm:prSet phldrT="[Texto]" custT="1"/>
      <dgm:spPr/>
      <dgm:t>
        <a:bodyPr/>
        <a:lstStyle/>
        <a:p>
          <a:r>
            <a:rPr lang="es-ES" sz="2400" b="1" dirty="0" smtClean="0">
              <a:latin typeface="Escolar1" pitchFamily="2" charset="0"/>
            </a:rPr>
            <a:t>Paisajes, animales y plantas</a:t>
          </a:r>
          <a:endParaRPr lang="es-ES" sz="2400" b="1" dirty="0">
            <a:latin typeface="Escolar1" pitchFamily="2" charset="0"/>
          </a:endParaRPr>
        </a:p>
      </dgm:t>
    </dgm:pt>
    <dgm:pt modelId="{5A93B08C-0041-45F4-BF5D-71F8427AEEB4}" type="parTrans" cxnId="{C2BF184C-0DC3-4E38-BF6E-F0FAF3EB9996}">
      <dgm:prSet/>
      <dgm:spPr/>
    </dgm:pt>
    <dgm:pt modelId="{868D9F9D-F38F-4605-9A67-40AA35370107}" type="sibTrans" cxnId="{C2BF184C-0DC3-4E38-BF6E-F0FAF3EB9996}">
      <dgm:prSet/>
      <dgm:spPr/>
    </dgm:pt>
    <dgm:pt modelId="{EF8FBF85-04FF-40BE-AE70-354DB217AA53}" type="pres">
      <dgm:prSet presAssocID="{04E0B55B-DB9C-46A1-AF0E-F46366A7E8D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A659EA4-B136-4D50-A9C7-5251E8D5CFC0}" type="pres">
      <dgm:prSet presAssocID="{4E160F3B-565F-405C-844A-4861F7544C05}" presName="composite" presStyleCnt="0"/>
      <dgm:spPr/>
    </dgm:pt>
    <dgm:pt modelId="{7B79292E-663A-4AF3-A4A6-CBFAD364082A}" type="pres">
      <dgm:prSet presAssocID="{4E160F3B-565F-405C-844A-4861F7544C0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7398FA-9D56-4A6A-B60E-C83C62994D67}" type="pres">
      <dgm:prSet presAssocID="{4E160F3B-565F-405C-844A-4861F7544C0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D96144-F309-426E-B46F-9F59FDBAF5F9}" type="pres">
      <dgm:prSet presAssocID="{24CA7EB1-5BDB-4159-BA38-4C1E12A98674}" presName="sp" presStyleCnt="0"/>
      <dgm:spPr/>
    </dgm:pt>
    <dgm:pt modelId="{ED7471FE-C0B4-443A-95FF-9BE7BAD7ED36}" type="pres">
      <dgm:prSet presAssocID="{5D52A9FC-1779-4D96-AFB6-99B8ACB4272F}" presName="composite" presStyleCnt="0"/>
      <dgm:spPr/>
    </dgm:pt>
    <dgm:pt modelId="{5FE12128-F3B5-49A8-980D-6774A8AEB214}" type="pres">
      <dgm:prSet presAssocID="{5D52A9FC-1779-4D96-AFB6-99B8ACB4272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BAE92C-9CEB-4438-B360-FBFFA345CD2A}" type="pres">
      <dgm:prSet presAssocID="{5D52A9FC-1779-4D96-AFB6-99B8ACB4272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CEFB07-CF25-47A6-A910-61C7F6D9C477}" type="pres">
      <dgm:prSet presAssocID="{D19ECC1C-FAD9-4154-B579-29336B624F39}" presName="sp" presStyleCnt="0"/>
      <dgm:spPr/>
    </dgm:pt>
    <dgm:pt modelId="{92E61B05-5A37-4F5B-B839-F67133ADFE80}" type="pres">
      <dgm:prSet presAssocID="{16799BC1-8F6D-48A9-B31C-5C7A3E7E3E5E}" presName="composite" presStyleCnt="0"/>
      <dgm:spPr/>
    </dgm:pt>
    <dgm:pt modelId="{489C5074-7863-494F-ACFF-6056522E4F4B}" type="pres">
      <dgm:prSet presAssocID="{16799BC1-8F6D-48A9-B31C-5C7A3E7E3E5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4F9A19-A36C-4C6C-B883-E13AC4AEBA6D}" type="pres">
      <dgm:prSet presAssocID="{16799BC1-8F6D-48A9-B31C-5C7A3E7E3E5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38EB43A-2BE4-490E-B98B-1EAA4EF3CF22}" type="presOf" srcId="{D44BC4A2-4C6D-4C4E-96C8-C1FE776C4E1E}" destId="{9DBAE92C-9CEB-4438-B360-FBFFA345CD2A}" srcOrd="0" destOrd="2" presId="urn:microsoft.com/office/officeart/2005/8/layout/chevron2"/>
    <dgm:cxn modelId="{85499213-955B-4942-80E1-BF7DFA05EC64}" srcId="{16799BC1-8F6D-48A9-B31C-5C7A3E7E3E5E}" destId="{D102F7BC-F076-4376-9A91-F372164373EC}" srcOrd="2" destOrd="0" parTransId="{6D241794-5A88-4715-A9DB-12FE723487CC}" sibTransId="{94CBF654-8411-42A3-92D5-041AD3802080}"/>
    <dgm:cxn modelId="{061B739B-787E-4EF0-A665-9EB163708C51}" type="presOf" srcId="{5D52A9FC-1779-4D96-AFB6-99B8ACB4272F}" destId="{5FE12128-F3B5-49A8-980D-6774A8AEB214}" srcOrd="0" destOrd="0" presId="urn:microsoft.com/office/officeart/2005/8/layout/chevron2"/>
    <dgm:cxn modelId="{49360996-843A-4706-B401-652BB36FB382}" type="presOf" srcId="{E48F7F51-3FCE-42F6-A0CC-3D266B7A1FD7}" destId="{237398FA-9D56-4A6A-B60E-C83C62994D67}" srcOrd="0" destOrd="2" presId="urn:microsoft.com/office/officeart/2005/8/layout/chevron2"/>
    <dgm:cxn modelId="{C59E66F4-9492-4D39-A208-DA94BE05D7CD}" type="presOf" srcId="{B8DFDF51-39EF-41B1-BA18-86911E474971}" destId="{9DBAE92C-9CEB-4438-B360-FBFFA345CD2A}" srcOrd="0" destOrd="0" presId="urn:microsoft.com/office/officeart/2005/8/layout/chevron2"/>
    <dgm:cxn modelId="{0F85FECA-00D5-4604-872C-5C49CE435938}" type="presOf" srcId="{16799BC1-8F6D-48A9-B31C-5C7A3E7E3E5E}" destId="{489C5074-7863-494F-ACFF-6056522E4F4B}" srcOrd="0" destOrd="0" presId="urn:microsoft.com/office/officeart/2005/8/layout/chevron2"/>
    <dgm:cxn modelId="{7E1F5DC0-DC60-4516-B334-BD535016FB6C}" srcId="{4E160F3B-565F-405C-844A-4861F7544C05}" destId="{18771732-B516-4AB6-AEE8-BA2DED636BFE}" srcOrd="0" destOrd="0" parTransId="{F8D786D6-C0F3-4720-8E60-B15CF4AF0210}" sibTransId="{E47F96D5-A249-44FD-9EC0-C7FB92FA0B5F}"/>
    <dgm:cxn modelId="{380DDA67-02FB-456A-955B-0A18C9AA3F25}" srcId="{04E0B55B-DB9C-46A1-AF0E-F46366A7E8D0}" destId="{5D52A9FC-1779-4D96-AFB6-99B8ACB4272F}" srcOrd="1" destOrd="0" parTransId="{24042265-56C4-438A-A30E-7D677125DC53}" sibTransId="{D19ECC1C-FAD9-4154-B579-29336B624F39}"/>
    <dgm:cxn modelId="{C2BF184C-0DC3-4E38-BF6E-F0FAF3EB9996}" srcId="{5D52A9FC-1779-4D96-AFB6-99B8ACB4272F}" destId="{D44BC4A2-4C6D-4C4E-96C8-C1FE776C4E1E}" srcOrd="2" destOrd="0" parTransId="{5A93B08C-0041-45F4-BF5D-71F8427AEEB4}" sibTransId="{868D9F9D-F38F-4605-9A67-40AA35370107}"/>
    <dgm:cxn modelId="{485B7C7B-2EFA-46E3-B844-2C29C9C609EC}" type="presOf" srcId="{04E0B55B-DB9C-46A1-AF0E-F46366A7E8D0}" destId="{EF8FBF85-04FF-40BE-AE70-354DB217AA53}" srcOrd="0" destOrd="0" presId="urn:microsoft.com/office/officeart/2005/8/layout/chevron2"/>
    <dgm:cxn modelId="{04ADA2D9-639B-4C5A-9FF4-10B6A1464192}" type="presOf" srcId="{E3000E28-70F4-408E-B6E3-305FC46B52D7}" destId="{9DBAE92C-9CEB-4438-B360-FBFFA345CD2A}" srcOrd="0" destOrd="1" presId="urn:microsoft.com/office/officeart/2005/8/layout/chevron2"/>
    <dgm:cxn modelId="{4EB3D517-E0BE-47F3-9B2D-296AAE4329A5}" srcId="{5D52A9FC-1779-4D96-AFB6-99B8ACB4272F}" destId="{B8DFDF51-39EF-41B1-BA18-86911E474971}" srcOrd="0" destOrd="0" parTransId="{B38E0DCF-117D-4F5E-AC06-A0E3BB9CBA69}" sibTransId="{9B7AD8CF-9097-4954-A25B-E584B5377183}"/>
    <dgm:cxn modelId="{B704702E-160E-4D67-A8F5-C6F3B3AB7BF2}" srcId="{4E160F3B-565F-405C-844A-4861F7544C05}" destId="{335C3607-D7BD-4F6F-9AE1-50A27C02CC4C}" srcOrd="1" destOrd="0" parTransId="{3E69FB33-52A6-4206-89D8-D36F5EA141AA}" sibTransId="{43C49109-C9AA-47F7-A0EF-2EACA579A149}"/>
    <dgm:cxn modelId="{C4A8FF31-74F3-49DE-A4E3-550F6164F20E}" srcId="{5D52A9FC-1779-4D96-AFB6-99B8ACB4272F}" destId="{E3000E28-70F4-408E-B6E3-305FC46B52D7}" srcOrd="1" destOrd="0" parTransId="{B0C602A6-4BBA-438E-A1C1-00A9492E6F8A}" sibTransId="{C08C197E-49C1-4E63-AF14-754FAB97F28D}"/>
    <dgm:cxn modelId="{0033A3E2-7B5F-4B98-AC2E-F5CBCC397901}" srcId="{16799BC1-8F6D-48A9-B31C-5C7A3E7E3E5E}" destId="{E3F96420-16A1-4A25-94FE-43B3680C2AEF}" srcOrd="0" destOrd="0" parTransId="{A8581FAE-20F2-4952-8340-07EA92ED1341}" sibTransId="{82338273-81FB-47A2-BAC7-1422ECEDBB02}"/>
    <dgm:cxn modelId="{60E4AC06-2570-4059-A979-34855396F600}" type="presOf" srcId="{B267C4AF-A3CD-4312-8B75-595EC7853B44}" destId="{764F9A19-A36C-4C6C-B883-E13AC4AEBA6D}" srcOrd="0" destOrd="1" presId="urn:microsoft.com/office/officeart/2005/8/layout/chevron2"/>
    <dgm:cxn modelId="{F273E85B-D3B4-4C80-BC35-74252A343DDA}" srcId="{16799BC1-8F6D-48A9-B31C-5C7A3E7E3E5E}" destId="{B267C4AF-A3CD-4312-8B75-595EC7853B44}" srcOrd="1" destOrd="0" parTransId="{41D0D50C-FA35-4779-80AF-F561A0CD30DD}" sibTransId="{F8E9D5CC-3BF9-4455-AAD7-8DC4073D5979}"/>
    <dgm:cxn modelId="{8855659B-B3F1-4A9A-8B50-0391D5ADB436}" srcId="{04E0B55B-DB9C-46A1-AF0E-F46366A7E8D0}" destId="{4E160F3B-565F-405C-844A-4861F7544C05}" srcOrd="0" destOrd="0" parTransId="{D96220F4-039D-48BB-B07E-C7A16D686FED}" sibTransId="{24CA7EB1-5BDB-4159-BA38-4C1E12A98674}"/>
    <dgm:cxn modelId="{7E19E337-03BB-4078-9EED-FB43D65154CC}" srcId="{4E160F3B-565F-405C-844A-4861F7544C05}" destId="{E48F7F51-3FCE-42F6-A0CC-3D266B7A1FD7}" srcOrd="2" destOrd="0" parTransId="{1143C7DC-4A6E-466D-84F0-B6535AC9CD3D}" sibTransId="{BF2A9D31-A556-456E-A52F-B93258B27B0F}"/>
    <dgm:cxn modelId="{14515F0E-EF06-47CA-88EA-2AE9C927F1D9}" type="presOf" srcId="{D102F7BC-F076-4376-9A91-F372164373EC}" destId="{764F9A19-A36C-4C6C-B883-E13AC4AEBA6D}" srcOrd="0" destOrd="2" presId="urn:microsoft.com/office/officeart/2005/8/layout/chevron2"/>
    <dgm:cxn modelId="{C2B1F1C0-3621-4307-8B7E-DBBE191A2E36}" type="presOf" srcId="{18771732-B516-4AB6-AEE8-BA2DED636BFE}" destId="{237398FA-9D56-4A6A-B60E-C83C62994D67}" srcOrd="0" destOrd="0" presId="urn:microsoft.com/office/officeart/2005/8/layout/chevron2"/>
    <dgm:cxn modelId="{F9A35C99-FE63-45D6-A176-A4E734E77989}" type="presOf" srcId="{4E160F3B-565F-405C-844A-4861F7544C05}" destId="{7B79292E-663A-4AF3-A4A6-CBFAD364082A}" srcOrd="0" destOrd="0" presId="urn:microsoft.com/office/officeart/2005/8/layout/chevron2"/>
    <dgm:cxn modelId="{D7E149B5-4C62-465B-8477-FD3951153BEC}" srcId="{04E0B55B-DB9C-46A1-AF0E-F46366A7E8D0}" destId="{16799BC1-8F6D-48A9-B31C-5C7A3E7E3E5E}" srcOrd="2" destOrd="0" parTransId="{334CE2CF-60E9-4FFA-B0D3-1D86D2C38CAE}" sibTransId="{FC24FD99-50C9-455E-9B44-601E8736C034}"/>
    <dgm:cxn modelId="{168324F8-9892-4C10-AF71-F7811A019FE5}" type="presOf" srcId="{335C3607-D7BD-4F6F-9AE1-50A27C02CC4C}" destId="{237398FA-9D56-4A6A-B60E-C83C62994D67}" srcOrd="0" destOrd="1" presId="urn:microsoft.com/office/officeart/2005/8/layout/chevron2"/>
    <dgm:cxn modelId="{44ED318D-17C1-493B-A257-44FBA22F96C5}" type="presOf" srcId="{E3F96420-16A1-4A25-94FE-43B3680C2AEF}" destId="{764F9A19-A36C-4C6C-B883-E13AC4AEBA6D}" srcOrd="0" destOrd="0" presId="urn:microsoft.com/office/officeart/2005/8/layout/chevron2"/>
    <dgm:cxn modelId="{8AF447E1-AD3B-411B-928B-F99677DC240E}" type="presParOf" srcId="{EF8FBF85-04FF-40BE-AE70-354DB217AA53}" destId="{6A659EA4-B136-4D50-A9C7-5251E8D5CFC0}" srcOrd="0" destOrd="0" presId="urn:microsoft.com/office/officeart/2005/8/layout/chevron2"/>
    <dgm:cxn modelId="{DBE5313A-3B68-4CC8-93BD-4170F727171E}" type="presParOf" srcId="{6A659EA4-B136-4D50-A9C7-5251E8D5CFC0}" destId="{7B79292E-663A-4AF3-A4A6-CBFAD364082A}" srcOrd="0" destOrd="0" presId="urn:microsoft.com/office/officeart/2005/8/layout/chevron2"/>
    <dgm:cxn modelId="{B822F556-9D1C-4E28-84A6-7AE3BE6A9B43}" type="presParOf" srcId="{6A659EA4-B136-4D50-A9C7-5251E8D5CFC0}" destId="{237398FA-9D56-4A6A-B60E-C83C62994D67}" srcOrd="1" destOrd="0" presId="urn:microsoft.com/office/officeart/2005/8/layout/chevron2"/>
    <dgm:cxn modelId="{8E3DD090-0534-4880-B022-E195C95C5930}" type="presParOf" srcId="{EF8FBF85-04FF-40BE-AE70-354DB217AA53}" destId="{C0D96144-F309-426E-B46F-9F59FDBAF5F9}" srcOrd="1" destOrd="0" presId="urn:microsoft.com/office/officeart/2005/8/layout/chevron2"/>
    <dgm:cxn modelId="{F15E1FDC-1FB2-4707-84A9-EDFEFCCBB3DC}" type="presParOf" srcId="{EF8FBF85-04FF-40BE-AE70-354DB217AA53}" destId="{ED7471FE-C0B4-443A-95FF-9BE7BAD7ED36}" srcOrd="2" destOrd="0" presId="urn:microsoft.com/office/officeart/2005/8/layout/chevron2"/>
    <dgm:cxn modelId="{510CED41-58EB-4588-8B71-8787B9510FAA}" type="presParOf" srcId="{ED7471FE-C0B4-443A-95FF-9BE7BAD7ED36}" destId="{5FE12128-F3B5-49A8-980D-6774A8AEB214}" srcOrd="0" destOrd="0" presId="urn:microsoft.com/office/officeart/2005/8/layout/chevron2"/>
    <dgm:cxn modelId="{449909E5-0C38-4D5F-9929-9BCDFC48B459}" type="presParOf" srcId="{ED7471FE-C0B4-443A-95FF-9BE7BAD7ED36}" destId="{9DBAE92C-9CEB-4438-B360-FBFFA345CD2A}" srcOrd="1" destOrd="0" presId="urn:microsoft.com/office/officeart/2005/8/layout/chevron2"/>
    <dgm:cxn modelId="{6B37168B-76F4-46EB-B360-82C0F8D63376}" type="presParOf" srcId="{EF8FBF85-04FF-40BE-AE70-354DB217AA53}" destId="{D4CEFB07-CF25-47A6-A910-61C7F6D9C477}" srcOrd="3" destOrd="0" presId="urn:microsoft.com/office/officeart/2005/8/layout/chevron2"/>
    <dgm:cxn modelId="{5F3A79C1-98FB-41CB-B6E3-8EFFB939DFA9}" type="presParOf" srcId="{EF8FBF85-04FF-40BE-AE70-354DB217AA53}" destId="{92E61B05-5A37-4F5B-B839-F67133ADFE80}" srcOrd="4" destOrd="0" presId="urn:microsoft.com/office/officeart/2005/8/layout/chevron2"/>
    <dgm:cxn modelId="{C1F8EA87-DC54-4C8B-8E39-AC90D51FACB9}" type="presParOf" srcId="{92E61B05-5A37-4F5B-B839-F67133ADFE80}" destId="{489C5074-7863-494F-ACFF-6056522E4F4B}" srcOrd="0" destOrd="0" presId="urn:microsoft.com/office/officeart/2005/8/layout/chevron2"/>
    <dgm:cxn modelId="{CF7D7D29-3243-4F2F-8879-C72D2F7DDF6B}" type="presParOf" srcId="{92E61B05-5A37-4F5B-B839-F67133ADFE80}" destId="{764F9A19-A36C-4C6C-B883-E13AC4AEBA6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95C9D-9F96-4166-B201-0F99A6753946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E8E5ABC9-A0CC-465D-85BB-6AD73E031E6C}">
      <dgm:prSet phldrT="[Texto]"/>
      <dgm:spPr/>
      <dgm:t>
        <a:bodyPr/>
        <a:lstStyle/>
        <a:p>
          <a:r>
            <a:rPr lang="es-ES" b="1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scolar1" pitchFamily="2" charset="0"/>
            </a:rPr>
            <a:t>MARTES</a:t>
          </a:r>
          <a:endParaRPr lang="es-E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Escolar1" pitchFamily="2" charset="0"/>
          </a:endParaRPr>
        </a:p>
      </dgm:t>
    </dgm:pt>
    <dgm:pt modelId="{CCF75D30-4584-480A-872C-E53075357013}" type="parTrans" cxnId="{16AB1A08-09FA-466A-BE3C-6608AEFA5CC6}">
      <dgm:prSet/>
      <dgm:spPr/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2E5425DD-0190-4747-9C20-DF7F2D5DF17D}" type="sibTrans" cxnId="{16AB1A08-09FA-466A-BE3C-6608AEFA5CC6}">
      <dgm:prSet/>
      <dgm:spPr/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630EABD2-FC93-4029-80D5-95BBB47293B9}">
      <dgm:prSet phldrT="[Texto]"/>
      <dgm:spPr/>
      <dgm:t>
        <a:bodyPr/>
        <a:lstStyle/>
        <a:p>
          <a:r>
            <a:rPr lang="es-ES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scolar1" pitchFamily="2" charset="0"/>
            </a:rPr>
            <a:t>14.00 a 15.00</a:t>
          </a:r>
          <a:endParaRPr lang="es-ES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Escolar1" pitchFamily="2" charset="0"/>
          </a:endParaRPr>
        </a:p>
      </dgm:t>
    </dgm:pt>
    <dgm:pt modelId="{433F95F7-FE27-44A4-9F0D-99F85FCC8256}" type="parTrans" cxnId="{C7A4A24A-EB8B-4352-A781-E1E1B8B960C5}">
      <dgm:prSet/>
      <dgm:spPr/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D5023A03-04B9-4848-B87E-FB45A2A7E861}" type="sibTrans" cxnId="{C7A4A24A-EB8B-4352-A781-E1E1B8B960C5}">
      <dgm:prSet/>
      <dgm:spPr/>
      <dgm:t>
        <a:bodyPr/>
        <a:lstStyle/>
        <a:p>
          <a:endParaRPr lang="es-ES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45192B7D-DC6B-423A-B3EE-4577F8B0231E}" type="pres">
      <dgm:prSet presAssocID="{16295C9D-9F96-4166-B201-0F99A67539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A82D670-771E-4CA8-880B-BE437B1FFBD2}" type="pres">
      <dgm:prSet presAssocID="{E8E5ABC9-A0CC-465D-85BB-6AD73E031E6C}" presName="linNode" presStyleCnt="0"/>
      <dgm:spPr/>
      <dgm:t>
        <a:bodyPr/>
        <a:lstStyle/>
        <a:p>
          <a:endParaRPr lang="es-ES"/>
        </a:p>
      </dgm:t>
    </dgm:pt>
    <dgm:pt modelId="{997F75DD-2F62-4843-991D-318C945AF917}" type="pres">
      <dgm:prSet presAssocID="{E8E5ABC9-A0CC-465D-85BB-6AD73E031E6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28A76C-1F82-460B-97E7-AEB6427F238E}" type="pres">
      <dgm:prSet presAssocID="{E8E5ABC9-A0CC-465D-85BB-6AD73E031E6C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6AB1A08-09FA-466A-BE3C-6608AEFA5CC6}" srcId="{16295C9D-9F96-4166-B201-0F99A6753946}" destId="{E8E5ABC9-A0CC-465D-85BB-6AD73E031E6C}" srcOrd="0" destOrd="0" parTransId="{CCF75D30-4584-480A-872C-E53075357013}" sibTransId="{2E5425DD-0190-4747-9C20-DF7F2D5DF17D}"/>
    <dgm:cxn modelId="{AB67B22F-C9E9-423D-8B84-4E7131E4D6F0}" type="presOf" srcId="{16295C9D-9F96-4166-B201-0F99A6753946}" destId="{45192B7D-DC6B-423A-B3EE-4577F8B0231E}" srcOrd="0" destOrd="0" presId="urn:microsoft.com/office/officeart/2005/8/layout/vList5"/>
    <dgm:cxn modelId="{C7A4A24A-EB8B-4352-A781-E1E1B8B960C5}" srcId="{E8E5ABC9-A0CC-465D-85BB-6AD73E031E6C}" destId="{630EABD2-FC93-4029-80D5-95BBB47293B9}" srcOrd="0" destOrd="0" parTransId="{433F95F7-FE27-44A4-9F0D-99F85FCC8256}" sibTransId="{D5023A03-04B9-4848-B87E-FB45A2A7E861}"/>
    <dgm:cxn modelId="{65931F1F-2CB9-43D8-AB04-2F4B2CABEA50}" type="presOf" srcId="{630EABD2-FC93-4029-80D5-95BBB47293B9}" destId="{9428A76C-1F82-460B-97E7-AEB6427F238E}" srcOrd="0" destOrd="0" presId="urn:microsoft.com/office/officeart/2005/8/layout/vList5"/>
    <dgm:cxn modelId="{0A86BDDA-2D51-48F9-8FC5-472A316D0AC1}" type="presOf" srcId="{E8E5ABC9-A0CC-465D-85BB-6AD73E031E6C}" destId="{997F75DD-2F62-4843-991D-318C945AF917}" srcOrd="0" destOrd="0" presId="urn:microsoft.com/office/officeart/2005/8/layout/vList5"/>
    <dgm:cxn modelId="{C4E38C5D-7A72-4BD7-BCFC-A6C490E40192}" type="presParOf" srcId="{45192B7D-DC6B-423A-B3EE-4577F8B0231E}" destId="{DA82D670-771E-4CA8-880B-BE437B1FFBD2}" srcOrd="0" destOrd="0" presId="urn:microsoft.com/office/officeart/2005/8/layout/vList5"/>
    <dgm:cxn modelId="{F1B0AF0D-47B5-42E7-98BE-1C324CC6FD96}" type="presParOf" srcId="{DA82D670-771E-4CA8-880B-BE437B1FFBD2}" destId="{997F75DD-2F62-4843-991D-318C945AF917}" srcOrd="0" destOrd="0" presId="urn:microsoft.com/office/officeart/2005/8/layout/vList5"/>
    <dgm:cxn modelId="{2ACCAB89-9E09-4964-9A55-44A817F6578C}" type="presParOf" srcId="{DA82D670-771E-4CA8-880B-BE437B1FFBD2}" destId="{9428A76C-1F82-460B-97E7-AEB6427F238E}" srcOrd="1" destOrd="0" presId="urn:microsoft.com/office/officeart/2005/8/layout/vList5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79292E-663A-4AF3-A4A6-CBFAD364082A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latin typeface="Escolar1" pitchFamily="2" charset="0"/>
            </a:rPr>
            <a:t>1º</a:t>
          </a:r>
          <a:endParaRPr lang="es-ES" sz="2400" b="1" kern="1200" dirty="0">
            <a:latin typeface="Escolar1" pitchFamily="2" charset="0"/>
          </a:endParaRPr>
        </a:p>
      </dsp:txBody>
      <dsp:txXfrm rot="5400000">
        <a:off x="-259133" y="260866"/>
        <a:ext cx="1727559" cy="1209291"/>
      </dsp:txXfrm>
    </dsp:sp>
    <dsp:sp modelId="{237398FA-9D56-4A6A-B60E-C83C62994D67}">
      <dsp:nvSpPr>
        <dsp:cNvPr id="0" name=""/>
        <dsp:cNvSpPr/>
      </dsp:nvSpPr>
      <dsp:spPr>
        <a:xfrm rot="5400000">
          <a:off x="3792070" y="-2581046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Colegio</a:t>
          </a:r>
          <a:endParaRPr lang="es-ES" sz="2400" b="1" kern="1200" dirty="0">
            <a:latin typeface="Escolar1" pitchFamily="2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Casa </a:t>
          </a:r>
          <a:endParaRPr lang="es-ES" sz="2400" b="1" kern="1200" dirty="0">
            <a:latin typeface="Escolar1" pitchFamily="2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Otoño</a:t>
          </a:r>
          <a:endParaRPr lang="es-ES" sz="2400" b="1" kern="1200" dirty="0">
            <a:latin typeface="Escolar1" pitchFamily="2" charset="0"/>
          </a:endParaRPr>
        </a:p>
      </dsp:txBody>
      <dsp:txXfrm rot="5400000">
        <a:off x="3792070" y="-2581046"/>
        <a:ext cx="1122913" cy="6288471"/>
      </dsp:txXfrm>
    </dsp:sp>
    <dsp:sp modelId="{5FE12128-F3B5-49A8-980D-6774A8AEB214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3">
            <a:hueOff val="1187685"/>
            <a:satOff val="6397"/>
            <a:lumOff val="8726"/>
            <a:alphaOff val="0"/>
          </a:schemeClr>
        </a:solidFill>
        <a:ln w="25400" cap="flat" cmpd="sng" algn="ctr">
          <a:solidFill>
            <a:schemeClr val="accent3">
              <a:hueOff val="1187685"/>
              <a:satOff val="6397"/>
              <a:lumOff val="8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latin typeface="Escolar1" pitchFamily="2" charset="0"/>
            </a:rPr>
            <a:t>2º</a:t>
          </a:r>
          <a:endParaRPr lang="es-ES" sz="2400" b="1" kern="1200" dirty="0">
            <a:latin typeface="Escolar1" pitchFamily="2" charset="0"/>
          </a:endParaRPr>
        </a:p>
      </dsp:txBody>
      <dsp:txXfrm rot="5400000">
        <a:off x="-259133" y="1795654"/>
        <a:ext cx="1727559" cy="1209291"/>
      </dsp:txXfrm>
    </dsp:sp>
    <dsp:sp modelId="{9DBAE92C-9CEB-4438-B360-FBFFA345CD2A}">
      <dsp:nvSpPr>
        <dsp:cNvPr id="0" name=""/>
        <dsp:cNvSpPr/>
      </dsp:nvSpPr>
      <dsp:spPr>
        <a:xfrm rot="5400000">
          <a:off x="3792070" y="-1046258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87685"/>
              <a:satOff val="6397"/>
              <a:lumOff val="8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La calle</a:t>
          </a:r>
          <a:endParaRPr lang="es-ES" sz="2400" b="1" kern="1200" dirty="0">
            <a:latin typeface="Escolar1" pitchFamily="2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Invierno</a:t>
          </a:r>
          <a:endParaRPr lang="es-ES" sz="2400" b="1" kern="1200" dirty="0">
            <a:latin typeface="Escolar1" pitchFamily="2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Paisajes, animales y plantas</a:t>
          </a:r>
          <a:endParaRPr lang="es-ES" sz="2400" b="1" kern="1200" dirty="0">
            <a:latin typeface="Escolar1" pitchFamily="2" charset="0"/>
          </a:endParaRPr>
        </a:p>
      </dsp:txBody>
      <dsp:txXfrm rot="5400000">
        <a:off x="3792070" y="-1046258"/>
        <a:ext cx="1122913" cy="6288471"/>
      </dsp:txXfrm>
    </dsp:sp>
    <dsp:sp modelId="{489C5074-7863-494F-ACFF-6056522E4F4B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3">
            <a:hueOff val="2375370"/>
            <a:satOff val="12794"/>
            <a:lumOff val="17452"/>
            <a:alphaOff val="0"/>
          </a:schemeClr>
        </a:solidFill>
        <a:ln w="254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latin typeface="Escolar1" pitchFamily="2" charset="0"/>
            </a:rPr>
            <a:t>3º</a:t>
          </a:r>
          <a:endParaRPr lang="es-ES" sz="2400" b="1" kern="1200" dirty="0">
            <a:latin typeface="Escolar1" pitchFamily="2" charset="0"/>
          </a:endParaRPr>
        </a:p>
      </dsp:txBody>
      <dsp:txXfrm rot="5400000">
        <a:off x="-259133" y="3330442"/>
        <a:ext cx="1727559" cy="1209291"/>
      </dsp:txXfrm>
    </dsp:sp>
    <dsp:sp modelId="{764F9A19-A36C-4C6C-B883-E13AC4AEBA6D}">
      <dsp:nvSpPr>
        <dsp:cNvPr id="0" name=""/>
        <dsp:cNvSpPr/>
      </dsp:nvSpPr>
      <dsp:spPr>
        <a:xfrm rot="5400000">
          <a:off x="3792070" y="488529"/>
          <a:ext cx="1122913" cy="6288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Primavera</a:t>
          </a:r>
          <a:endParaRPr lang="es-ES" sz="2400" b="1" kern="1200" dirty="0">
            <a:latin typeface="Escolar1" pitchFamily="2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Animales</a:t>
          </a:r>
          <a:endParaRPr lang="es-ES" sz="2400" b="1" kern="1200" dirty="0">
            <a:latin typeface="Escolar1" pitchFamily="2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latin typeface="Escolar1" pitchFamily="2" charset="0"/>
            </a:rPr>
            <a:t>Verano</a:t>
          </a:r>
          <a:endParaRPr lang="es-ES" sz="2400" b="1" kern="1200" dirty="0">
            <a:latin typeface="Escolar1" pitchFamily="2" charset="0"/>
          </a:endParaRPr>
        </a:p>
      </dsp:txBody>
      <dsp:txXfrm rot="5400000">
        <a:off x="3792070" y="488529"/>
        <a:ext cx="1122913" cy="62884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28A76C-1F82-460B-97E7-AEB6427F238E}">
      <dsp:nvSpPr>
        <dsp:cNvPr id="0" name=""/>
        <dsp:cNvSpPr/>
      </dsp:nvSpPr>
      <dsp:spPr>
        <a:xfrm rot="5400000">
          <a:off x="3004856" y="-452451"/>
          <a:ext cx="2467499" cy="398927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6500" b="1" kern="1200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scolar1" pitchFamily="2" charset="0"/>
            </a:rPr>
            <a:t>14.00 a 15.00</a:t>
          </a:r>
          <a:endParaRPr lang="es-ES" sz="65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Escolar1" pitchFamily="2" charset="0"/>
          </a:endParaRPr>
        </a:p>
      </dsp:txBody>
      <dsp:txXfrm rot="5400000">
        <a:off x="3004856" y="-452451"/>
        <a:ext cx="2467499" cy="3989276"/>
      </dsp:txXfrm>
    </dsp:sp>
    <dsp:sp modelId="{997F75DD-2F62-4843-991D-318C945AF917}">
      <dsp:nvSpPr>
        <dsp:cNvPr id="0" name=""/>
        <dsp:cNvSpPr/>
      </dsp:nvSpPr>
      <dsp:spPr>
        <a:xfrm>
          <a:off x="0" y="0"/>
          <a:ext cx="2243967" cy="30843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700" b="1" kern="1200" cap="none" spc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scolar1" pitchFamily="2" charset="0"/>
            </a:rPr>
            <a:t>MARTES</a:t>
          </a:r>
          <a:endParaRPr lang="es-ES" sz="47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Escolar1" pitchFamily="2" charset="0"/>
          </a:endParaRPr>
        </a:p>
      </dsp:txBody>
      <dsp:txXfrm>
        <a:off x="0" y="0"/>
        <a:ext cx="2243967" cy="3084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950DF-19DC-4026-920A-08631187D222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6D186-AF4A-4666-BBE7-EF86C020C29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5ABBC-B21F-42E8-9D26-B7AE2B6793CB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47750" y="714375"/>
            <a:ext cx="4762500" cy="357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524375"/>
            <a:ext cx="5486400" cy="4286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047097"/>
            <a:ext cx="2971800" cy="47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B5A1B-4A04-410F-BA38-801A153CB87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6086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8FCE03-2C46-4BC7-B88C-E1677C6788BD}" type="datetimeFigureOut">
              <a:rPr lang="es-ES" smtClean="0"/>
              <a:pPr/>
              <a:t>16/01/2019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5ACBFE-013B-4877-9890-3E428D843F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43042" y="1357298"/>
            <a:ext cx="6786610" cy="1470025"/>
          </a:xfrm>
        </p:spPr>
        <p:txBody>
          <a:bodyPr>
            <a:noAutofit/>
          </a:bodyPr>
          <a:lstStyle/>
          <a:p>
            <a:pPr algn="ctr"/>
            <a:r>
              <a:rPr lang="es-ES" sz="6000" b="0" dirty="0" smtClean="0">
                <a:solidFill>
                  <a:schemeClr val="tx1"/>
                </a:solidFill>
                <a:latin typeface="Escolar1" pitchFamily="2" charset="0"/>
              </a:rPr>
              <a:t>Reunión 2º trimestre</a:t>
            </a:r>
            <a:br>
              <a:rPr lang="es-ES" sz="6000" b="0" dirty="0" smtClean="0">
                <a:solidFill>
                  <a:schemeClr val="tx1"/>
                </a:solidFill>
                <a:latin typeface="Escolar1" pitchFamily="2" charset="0"/>
              </a:rPr>
            </a:br>
            <a:r>
              <a:rPr lang="es-ES" sz="6000" b="0" dirty="0" smtClean="0">
                <a:solidFill>
                  <a:schemeClr val="tx1"/>
                </a:solidFill>
                <a:latin typeface="Escolar1" pitchFamily="2" charset="0"/>
              </a:rPr>
              <a:t>infantil 3 años</a:t>
            </a:r>
            <a:endParaRPr lang="es-ES" sz="6000" b="0" dirty="0">
              <a:solidFill>
                <a:schemeClr val="tx1"/>
              </a:solidFill>
              <a:latin typeface="Escolar1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2852936"/>
            <a:ext cx="4536504" cy="864096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>
                <a:solidFill>
                  <a:schemeClr val="tx1"/>
                </a:solidFill>
                <a:latin typeface="Escolar1" pitchFamily="2" charset="0"/>
              </a:rPr>
              <a:t>CURSO 2018-2019</a:t>
            </a:r>
            <a:endParaRPr lang="es-ES" sz="4000" dirty="0">
              <a:solidFill>
                <a:schemeClr val="tx1"/>
              </a:solidFill>
              <a:latin typeface="Escolar1" pitchFamily="2" charset="0"/>
            </a:endParaRPr>
          </a:p>
        </p:txBody>
      </p:sp>
      <p:pic>
        <p:nvPicPr>
          <p:cNvPr id="11270" name="Picture 6" descr="Colegio (120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072074"/>
            <a:ext cx="937623" cy="1500186"/>
          </a:xfrm>
          <a:prstGeom prst="rect">
            <a:avLst/>
          </a:prstGeom>
          <a:noFill/>
        </p:spPr>
      </p:pic>
      <p:pic>
        <p:nvPicPr>
          <p:cNvPr id="7" name="6 Imagen" descr="IMG_20180914_094544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068960"/>
            <a:ext cx="3888432" cy="34087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714348" y="1000108"/>
            <a:ext cx="74295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2400" dirty="0" smtClean="0">
                <a:latin typeface="Escolar1" pitchFamily="2" charset="0"/>
              </a:rPr>
              <a:t> Bienvenida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>
                <a:latin typeface="Escolar1" pitchFamily="2" charset="0"/>
              </a:rPr>
              <a:t> Resultados Primera Evaluación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>
                <a:latin typeface="Escolar1" pitchFamily="2" charset="0"/>
              </a:rPr>
              <a:t> Trabajo por trimestres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>
                <a:latin typeface="Escolar1" pitchFamily="2" charset="0"/>
              </a:rPr>
              <a:t> Contenidos 2º trimestre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>
                <a:latin typeface="Escolar1" pitchFamily="2" charset="0"/>
              </a:rPr>
              <a:t> Actividades 2º trimestre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>
                <a:latin typeface="Escolar1" pitchFamily="2" charset="0"/>
              </a:rPr>
              <a:t> Recomendaciones (lenguaje, fomentar autonomía, hábitos,…)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>
                <a:latin typeface="Escolar1" pitchFamily="2" charset="0"/>
              </a:rPr>
              <a:t>Hora de atención a las familias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>
                <a:latin typeface="Escolar1" pitchFamily="2" charset="0"/>
              </a:rPr>
              <a:t>Dudas. Despedida</a:t>
            </a:r>
          </a:p>
          <a:p>
            <a:pPr>
              <a:buFontTx/>
              <a:buChar char="-"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1º 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- Adaptación positiva</a:t>
            </a:r>
          </a:p>
          <a:p>
            <a:r>
              <a:rPr lang="es-ES" dirty="0" smtClean="0"/>
              <a:t>- </a:t>
            </a:r>
            <a:r>
              <a:rPr lang="es-ES" dirty="0" smtClean="0"/>
              <a:t>Las rutinas se van adquiriendo poco a poco</a:t>
            </a:r>
            <a:endParaRPr lang="es-ES" dirty="0" smtClean="0"/>
          </a:p>
          <a:p>
            <a:r>
              <a:rPr lang="es-ES" dirty="0" smtClean="0"/>
              <a:t>-Se inició </a:t>
            </a:r>
            <a:r>
              <a:rPr lang="es-ES" dirty="0" smtClean="0"/>
              <a:t>una progresiva </a:t>
            </a:r>
            <a:r>
              <a:rPr lang="es-ES" dirty="0" smtClean="0"/>
              <a:t>autonomía</a:t>
            </a:r>
            <a:endParaRPr lang="es-ES" dirty="0" smtClean="0"/>
          </a:p>
          <a:p>
            <a:r>
              <a:rPr lang="es-ES" dirty="0" smtClean="0"/>
              <a:t>- Capacidades de relación y lingüísticas en proceso.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 smtClean="0">
                <a:solidFill>
                  <a:schemeClr val="accent3">
                    <a:lumMod val="75000"/>
                  </a:schemeClr>
                </a:solidFill>
                <a:latin typeface="Escolar1" pitchFamily="2" charset="0"/>
              </a:rPr>
              <a:t>Trabajo por trimestres</a:t>
            </a:r>
            <a:endParaRPr lang="es-ES" sz="5400" b="1" dirty="0">
              <a:solidFill>
                <a:schemeClr val="accent3">
                  <a:lumMod val="75000"/>
                </a:schemeClr>
              </a:solidFill>
              <a:latin typeface="Escolar1" pitchFamily="2" charset="0"/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857224" y="1714488"/>
          <a:ext cx="749776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690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CONTENIDOS 2º TRIMESTRE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Círculo y cuadrado</a:t>
            </a:r>
          </a:p>
          <a:p>
            <a:r>
              <a:rPr lang="es-ES" dirty="0" smtClean="0"/>
              <a:t>Números 1 y 2</a:t>
            </a:r>
          </a:p>
          <a:p>
            <a:r>
              <a:rPr lang="es-ES" dirty="0" smtClean="0"/>
              <a:t>Colores rojo, amarillo, azul y verde</a:t>
            </a:r>
          </a:p>
          <a:p>
            <a:r>
              <a:rPr lang="es-ES" dirty="0" smtClean="0"/>
              <a:t>Conceptos: grande-pequeño, largo-corto</a:t>
            </a:r>
          </a:p>
          <a:p>
            <a:r>
              <a:rPr lang="es-ES" dirty="0" smtClean="0"/>
              <a:t>Medios de transporte, educación vial, </a:t>
            </a:r>
            <a:r>
              <a:rPr lang="es-ES" dirty="0" smtClean="0"/>
              <a:t>tiendas, elementos de la calle, los paisajes,…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ACTIVIDADES 2º TRIMESTRE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- Día de la Paz (30 enero)</a:t>
            </a:r>
          </a:p>
          <a:p>
            <a:r>
              <a:rPr lang="es-ES" dirty="0" smtClean="0"/>
              <a:t>- Carnaval ( 1 de marzo)</a:t>
            </a:r>
          </a:p>
          <a:p>
            <a:r>
              <a:rPr lang="es-ES" dirty="0" smtClean="0"/>
              <a:t>- Taller día del padre (15 de marzo)</a:t>
            </a:r>
          </a:p>
          <a:p>
            <a:r>
              <a:rPr lang="es-ES" dirty="0" smtClean="0"/>
              <a:t>- Fiesta primavera ( 12 de abril)</a:t>
            </a:r>
          </a:p>
          <a:p>
            <a:r>
              <a:rPr lang="es-ES" dirty="0" smtClean="0"/>
              <a:t>- Actividades </a:t>
            </a:r>
            <a:r>
              <a:rPr lang="es-ES" dirty="0" err="1" smtClean="0"/>
              <a:t>Ecoescuelas</a:t>
            </a:r>
            <a:r>
              <a:rPr lang="es-ES" dirty="0" smtClean="0"/>
              <a:t> : alternativa papel </a:t>
            </a:r>
            <a:r>
              <a:rPr lang="es-ES" dirty="0" err="1" smtClean="0"/>
              <a:t>albal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Días </a:t>
            </a:r>
            <a:r>
              <a:rPr lang="es-ES" dirty="0" smtClean="0"/>
              <a:t> </a:t>
            </a:r>
            <a:r>
              <a:rPr lang="es-ES" dirty="0" smtClean="0"/>
              <a:t>sin </a:t>
            </a:r>
            <a:r>
              <a:rPr lang="es-ES" dirty="0" smtClean="0"/>
              <a:t>colegio del </a:t>
            </a:r>
            <a:r>
              <a:rPr lang="es-ES" smtClean="0"/>
              <a:t>segundo trimestre.</a:t>
            </a:r>
            <a:endParaRPr lang="es-E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RECOMENDACIONES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r>
              <a:rPr lang="es-ES" dirty="0" smtClean="0"/>
              <a:t>- Poner cinta en babi y abrigo</a:t>
            </a:r>
          </a:p>
          <a:p>
            <a:r>
              <a:rPr lang="es-ES" dirty="0" smtClean="0"/>
              <a:t>- Merienda saludable</a:t>
            </a:r>
          </a:p>
          <a:p>
            <a:r>
              <a:rPr lang="es-ES" dirty="0" smtClean="0"/>
              <a:t>- Entradas y salidas. Puntualidad</a:t>
            </a:r>
          </a:p>
          <a:p>
            <a:r>
              <a:rPr lang="es-ES" dirty="0" smtClean="0"/>
              <a:t>- Juguetes</a:t>
            </a:r>
          </a:p>
          <a:p>
            <a:r>
              <a:rPr lang="es-ES" dirty="0" smtClean="0"/>
              <a:t>- Ropa cómoda</a:t>
            </a:r>
          </a:p>
          <a:p>
            <a:r>
              <a:rPr lang="es-ES" dirty="0" smtClean="0"/>
              <a:t>- Fomentar autonomía</a:t>
            </a:r>
          </a:p>
          <a:p>
            <a:r>
              <a:rPr lang="es-ES" dirty="0" smtClean="0"/>
              <a:t>- Lenguaje</a:t>
            </a:r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35716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 smtClean="0">
                <a:latin typeface="Escolar1" pitchFamily="2" charset="0"/>
              </a:rPr>
              <a:t>Atención a las familias</a:t>
            </a:r>
            <a:endParaRPr lang="es-ES" sz="5400" b="1" dirty="0">
              <a:latin typeface="Escolar1" pitchFamily="2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718161294"/>
              </p:ext>
            </p:extLst>
          </p:nvPr>
        </p:nvGraphicFramePr>
        <p:xfrm>
          <a:off x="1435100" y="1928802"/>
          <a:ext cx="6233244" cy="3084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857232"/>
            <a:ext cx="7498080" cy="3154362"/>
          </a:xfrm>
        </p:spPr>
        <p:txBody>
          <a:bodyPr>
            <a:normAutofit/>
          </a:bodyPr>
          <a:lstStyle/>
          <a:p>
            <a:pPr algn="ctr"/>
            <a:r>
              <a:rPr lang="es-ES" sz="6600" b="1" dirty="0" smtClean="0">
                <a:latin typeface="Escolar1" pitchFamily="2" charset="0"/>
              </a:rPr>
              <a:t>¡ MUCHAS</a:t>
            </a:r>
            <a:br>
              <a:rPr lang="es-ES" sz="6600" b="1" dirty="0" smtClean="0">
                <a:latin typeface="Escolar1" pitchFamily="2" charset="0"/>
              </a:rPr>
            </a:br>
            <a:r>
              <a:rPr lang="es-ES" sz="6600" b="1" dirty="0" smtClean="0">
                <a:latin typeface="Escolar1" pitchFamily="2" charset="0"/>
              </a:rPr>
              <a:t>GRACIAS !</a:t>
            </a:r>
            <a:endParaRPr lang="es-ES" sz="6600" b="1" dirty="0">
              <a:latin typeface="Escolar1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779</TotalTime>
  <Words>222</Words>
  <Application>Microsoft Office PowerPoint</Application>
  <PresentationFormat>Presentación en pantalla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Mirador</vt:lpstr>
      <vt:lpstr>Reunión 2º trimestre infantil 3 años</vt:lpstr>
      <vt:lpstr>ÍNDICE</vt:lpstr>
      <vt:lpstr>RESULTADOS 1º EVALUACIÓN</vt:lpstr>
      <vt:lpstr>Trabajo por trimestres</vt:lpstr>
      <vt:lpstr>CONTENIDOS 2º TRIMESTRE</vt:lpstr>
      <vt:lpstr>ACTIVIDADES 2º TRIMESTRE</vt:lpstr>
      <vt:lpstr>RECOMENDACIONES</vt:lpstr>
      <vt:lpstr>Atención a las familias</vt:lpstr>
      <vt:lpstr>¡ MUCHAS GRACIAS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1º TRIMESTRE 5º DE PRIMARIA</dc:title>
  <dc:creator>Raquel</dc:creator>
  <cp:lastModifiedBy> </cp:lastModifiedBy>
  <cp:revision>96</cp:revision>
  <dcterms:created xsi:type="dcterms:W3CDTF">2014-09-08T20:19:18Z</dcterms:created>
  <dcterms:modified xsi:type="dcterms:W3CDTF">2019-01-16T10:08:33Z</dcterms:modified>
</cp:coreProperties>
</file>